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73" r:id="rId10"/>
    <p:sldId id="276" r:id="rId11"/>
    <p:sldId id="274" r:id="rId12"/>
    <p:sldId id="275" r:id="rId13"/>
    <p:sldId id="264" r:id="rId14"/>
    <p:sldId id="265" r:id="rId15"/>
    <p:sldId id="267" r:id="rId16"/>
    <p:sldId id="266" r:id="rId17"/>
    <p:sldId id="268" r:id="rId18"/>
    <p:sldId id="269" r:id="rId19"/>
    <p:sldId id="270" r:id="rId20"/>
    <p:sldId id="271" r:id="rId21"/>
    <p:sldId id="272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8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6096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103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23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702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8274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9054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501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12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56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818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0362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05A5D-66CB-4FE8-99EA-44F260ACE480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509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82969" y="-17585"/>
            <a:ext cx="9144000" cy="1617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チーム名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グットナチュラルパーソン！</a:t>
            </a:r>
            <a:endParaRPr kumimoji="1" lang="ja-JP" altLang="en-US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サブタイトル 5"/>
          <p:cNvSpPr>
            <a:spLocks noGrp="1"/>
          </p:cNvSpPr>
          <p:nvPr>
            <p:ph type="subTitle" idx="1"/>
          </p:nvPr>
        </p:nvSpPr>
        <p:spPr>
          <a:xfrm>
            <a:off x="1192823" y="4980189"/>
            <a:ext cx="9724292" cy="3037591"/>
          </a:xfrm>
        </p:spPr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ゲーム名</a:t>
            </a:r>
            <a: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Devile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Trex</a:t>
            </a:r>
            <a:endParaRPr kumimoji="1" lang="ja-JP" altLang="en-US" sz="6600" dirty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264" y="1699255"/>
            <a:ext cx="2461256" cy="328093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3" y="1600233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4246" y="0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マップ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06" y="1021849"/>
            <a:ext cx="13655904" cy="5836151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2369344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76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マップの</a:t>
            </a:r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壁紙</a:t>
            </a:r>
            <a:endParaRPr kumimoji="1" lang="ja-JP" altLang="en-US" sz="8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コンテンツ プレースホルダー 3" descr="C:\Users\c0324\AppData\Local\Microsoft\Windows\INetCache\Content.Word\こくばん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3" y="1320158"/>
            <a:ext cx="2347679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 descr="はっぴょおおおおおおおおおおおおおお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6" y="365125"/>
            <a:ext cx="5582871" cy="375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壁紙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62" y="4259964"/>
            <a:ext cx="4419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84" y="3048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ゲームストーリー</a:t>
            </a:r>
            <a:endParaRPr kumimoji="1" lang="ja-JP" altLang="en-US" sz="80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4" name="図 3" descr="C:\Users\c0324\AppData\Local\Microsoft\Windows\INetCache\Content.Word\ゲーム内で必要な動作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3" y="1951892"/>
            <a:ext cx="8917819" cy="39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5" y="2853849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対馬説明スライド！（仮配置スライド）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7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539" y="280709"/>
            <a:ext cx="11702142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プレイヤーの操作</a:t>
            </a:r>
            <a:r>
              <a:rPr kumimoji="0" lang="ja-JP" altLang="en-US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①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/>
            </a:r>
            <a:b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</a:b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215994"/>
            <a:ext cx="1012550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sz="4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「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A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キーで左に移動　Ｄキーで右に移動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/>
            </a:r>
            <a:b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</a:b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S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キーで後ろに移動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W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前に移動」</a:t>
            </a:r>
            <a:endParaRPr kumimoji="0" lang="ja-JP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図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2" y="3183211"/>
            <a:ext cx="8091436" cy="36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1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lang="ja-JP" altLang="ja-JP" sz="5400" dirty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アイテムのゲット＆</a:t>
            </a:r>
            <a:r>
              <a:rPr lang="ja-JP" altLang="ja-JP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使用</a:t>
            </a:r>
            <a:r>
              <a:rPr lang="ja-JP" altLang="en-US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②</a:t>
            </a:r>
            <a:endParaRPr kumimoji="1" lang="ja-JP" altLang="en-US" sz="54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139050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E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キーを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クリックで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ゲット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したアイテムを見られる</a:t>
            </a: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2" y="2893376"/>
            <a:ext cx="8866894" cy="5186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ja-JP" sz="60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ロッカー</a:t>
            </a:r>
            <a:r>
              <a:rPr lang="ja-JP" altLang="ja-JP" sz="6000" dirty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に</a:t>
            </a:r>
            <a:r>
              <a:rPr lang="ja-JP" altLang="ja-JP" sz="60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隠れる</a:t>
            </a:r>
            <a:r>
              <a:rPr lang="ja-JP" altLang="en-US" sz="6000" dirty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③</a:t>
            </a: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3075" name="Picture 3" descr="スクリーンショット (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" y="1768398"/>
            <a:ext cx="12339637" cy="69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891235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スペースキーで隠れられる！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2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en-US" sz="60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ゲーム進行方法④</a:t>
            </a: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798902"/>
            <a:ext cx="10125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目標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に従って探索すれば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ＯＫ！</a:t>
            </a:r>
            <a:endParaRPr lang="en-US" altLang="ja-JP" sz="6600" dirty="0" smtClean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098" name="Picture 2" descr="スクリーンショット (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7" y="1865701"/>
            <a:ext cx="11698317" cy="65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8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4723" y="875079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ゲームを進めるごとに</a:t>
            </a:r>
            <a: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kumimoji="1" lang="ja-JP" altLang="en-US" sz="60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キャラクターのセリフも表示</a:t>
            </a:r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されてストーリが進む！！</a:t>
            </a:r>
            <a:endParaRPr kumimoji="1" lang="ja-JP" altLang="en-US" sz="6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6" y="2760785"/>
            <a:ext cx="10246005" cy="5823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2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36077" y="3827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考察</a:t>
            </a:r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・発展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78169" y="1473932"/>
            <a:ext cx="103573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 smtClean="0"/>
              <a:t>主に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・もっといい作り方はあったのでは？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/>
              <a:t>・</a:t>
            </a:r>
            <a:r>
              <a:rPr lang="ja-JP" altLang="en-US" sz="4400" dirty="0" smtClean="0"/>
              <a:t>もっとクオリティを上げれたのでは？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・ＡＩの機能をさらに上手に活用できなかったか？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　　　　　　　　　　などなど・・・</a:t>
            </a:r>
            <a:endParaRPr lang="en-US" altLang="ja-JP" sz="4400" dirty="0" smtClean="0"/>
          </a:p>
        </p:txBody>
      </p:sp>
    </p:spTree>
    <p:extLst>
      <p:ext uri="{BB962C8B-B14F-4D97-AF65-F5344CB8AC3E}">
        <p14:creationId xmlns:p14="http://schemas.microsoft.com/office/powerpoint/2010/main" val="29552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1 </a:t>
            </a:r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作成目的、背景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 smtClean="0"/>
              <a:t>AI</a:t>
            </a:r>
            <a:r>
              <a:rPr kumimoji="1" lang="ja-JP" altLang="en-US" sz="4800" dirty="0" smtClean="0"/>
              <a:t>の機能や</a:t>
            </a:r>
            <a:r>
              <a:rPr kumimoji="1" lang="en-US" altLang="ja-JP" sz="4800" dirty="0" smtClean="0"/>
              <a:t>Unity</a:t>
            </a:r>
            <a:r>
              <a:rPr kumimoji="1" lang="ja-JP" altLang="en-US" sz="4800" dirty="0" smtClean="0"/>
              <a:t>を扱い</a:t>
            </a:r>
            <a:endParaRPr kumimoji="1" lang="en-US" altLang="ja-JP" sz="4800" dirty="0" smtClean="0"/>
          </a:p>
          <a:p>
            <a:pPr marL="0" indent="0">
              <a:buNone/>
            </a:pPr>
            <a:r>
              <a:rPr kumimoji="1" lang="ja-JP" altLang="en-US" sz="4800" dirty="0" smtClean="0"/>
              <a:t>３Ｄの</a:t>
            </a:r>
            <a:r>
              <a:rPr lang="ja-JP" altLang="en-US" sz="4800" dirty="0"/>
              <a:t>脱出</a:t>
            </a:r>
            <a:r>
              <a:rPr lang="ja-JP" altLang="en-US" sz="4800" dirty="0" smtClean="0"/>
              <a:t>ホラーゲームを</a:t>
            </a:r>
            <a:endParaRPr lang="en-US" altLang="ja-JP" sz="4800" dirty="0" smtClean="0"/>
          </a:p>
          <a:p>
            <a:pPr marL="0" indent="0">
              <a:buNone/>
            </a:pPr>
            <a:r>
              <a:rPr lang="ja-JP" altLang="en-US" sz="4800" dirty="0" smtClean="0"/>
              <a:t>作ろうと考えた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6" y="2198373"/>
            <a:ext cx="4659627" cy="46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94627" y="2636768"/>
            <a:ext cx="13106400" cy="1325563"/>
          </a:xfrm>
        </p:spPr>
        <p:txBody>
          <a:bodyPr>
            <a:noAutofit/>
          </a:bodyPr>
          <a:lstStyle/>
          <a:p>
            <a:r>
              <a:rPr lang="ja-JP" altLang="ja-JP" sz="50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感想</a:t>
            </a:r>
            <a:endParaRPr kumimoji="1" lang="ja-JP" altLang="en-US" sz="50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497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1843210"/>
            <a:ext cx="11963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0000" dirty="0" smtClean="0"/>
              <a:t>ＥＮＤ</a:t>
            </a:r>
            <a:endParaRPr kumimoji="1" lang="ja-JP" altLang="en-US" sz="30000" dirty="0"/>
          </a:p>
        </p:txBody>
      </p:sp>
    </p:spTree>
    <p:extLst>
      <p:ext uri="{BB962C8B-B14F-4D97-AF65-F5344CB8AC3E}">
        <p14:creationId xmlns:p14="http://schemas.microsoft.com/office/powerpoint/2010/main" val="27065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2 </a:t>
            </a:r>
            <a:r>
              <a:rPr lang="ja-JP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作品の概要と特徴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787" y="1184281"/>
            <a:ext cx="12192000" cy="847237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学校からの脱出を目指すゲーム！</a:t>
            </a:r>
            <a:endParaRPr kumimoji="1" lang="ja-JP" altLang="en-US" sz="6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12507" y="1852036"/>
            <a:ext cx="103412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8800" kern="100" dirty="0" smtClean="0">
                <a:solidFill>
                  <a:srgbClr val="FF00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  <a:cs typeface="Times New Roman" panose="02020603050405020304" pitchFamily="18" charset="0"/>
              </a:rPr>
              <a:t>ティラノがいる！？</a:t>
            </a:r>
            <a:endParaRPr lang="ja-JP" altLang="ja-JP" sz="8800" kern="100" dirty="0">
              <a:solidFill>
                <a:srgbClr val="FF0000"/>
              </a:solidFill>
              <a:latin typeface="小塚ゴシック Pro B" panose="020B0800000000000000" pitchFamily="34" charset="-128"/>
              <a:ea typeface="小塚ゴシック Pro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71716" y="3273680"/>
            <a:ext cx="64328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←しかもティラノには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72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ＡＩ</a:t>
            </a:r>
            <a:r>
              <a:rPr lang="ja-JP" altLang="en-US" sz="48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機能</a:t>
            </a: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が</a:t>
            </a: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搭載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されている！！！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　　　</a:t>
            </a:r>
            <a:endParaRPr lang="ja-JP" altLang="ja-JP" sz="4800" kern="100" dirty="0">
              <a:latin typeface="小塚ゴシック Pro H" panose="020B0800000000000000" pitchFamily="34" charset="-128"/>
              <a:ea typeface="小塚ゴシック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50674"/>
            <a:ext cx="5625315" cy="31642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08" y="3459934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構成図</a:t>
            </a:r>
            <a:r>
              <a:rPr lang="ja-JP" altLang="en-US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！！！！！！↓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pic>
        <p:nvPicPr>
          <p:cNvPr id="1026" name="Picture 2" descr="構成図(未完成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8" y="1302543"/>
            <a:ext cx="11302144" cy="53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09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1292" y="206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ハードウェアソフトウェア</a:t>
            </a:r>
            <a:r>
              <a:rPr lang="ja-JP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25415"/>
            <a:ext cx="11353800" cy="5051548"/>
          </a:xfrm>
        </p:spPr>
        <p:txBody>
          <a:bodyPr>
            <a:normAutofit lnSpcReduction="10000"/>
          </a:bodyPr>
          <a:lstStyle/>
          <a:p>
            <a:r>
              <a:rPr lang="en-US" altLang="ja-JP" sz="4800" dirty="0" smtClean="0"/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使用情報機器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Microsoft Windows 10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使用ソフト等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 smtClean="0"/>
              <a:t>unity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Blender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Visual Studio</a:t>
            </a:r>
            <a:r>
              <a:rPr lang="ja-JP" altLang="ja-JP" sz="4800" dirty="0" smtClean="0"/>
              <a:t>・</a:t>
            </a:r>
            <a:r>
              <a:rPr lang="en-US" altLang="ja-JP" sz="4800" dirty="0" err="1" smtClean="0"/>
              <a:t>Aviutl</a:t>
            </a:r>
            <a:r>
              <a:rPr lang="ja-JP" altLang="ja-JP" sz="4800" dirty="0" smtClean="0"/>
              <a:t>・</a:t>
            </a:r>
            <a:r>
              <a:rPr lang="en-US" altLang="ja-JP" sz="4800" dirty="0" err="1"/>
              <a:t>Github</a:t>
            </a:r>
            <a:r>
              <a:rPr lang="en-US" altLang="ja-JP" sz="4800" dirty="0"/>
              <a:t> </a:t>
            </a:r>
            <a:r>
              <a:rPr lang="en-US" altLang="ja-JP" sz="4800" dirty="0" smtClean="0"/>
              <a:t>desktop</a:t>
            </a:r>
            <a:r>
              <a:rPr lang="ja-JP" altLang="ja-JP" sz="4800" dirty="0" smtClean="0"/>
              <a:t>・</a:t>
            </a:r>
            <a:r>
              <a:rPr lang="en-US" altLang="ja-JP" sz="4800" dirty="0"/>
              <a:t>Micro Paint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使用プログラミング言語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C#</a:t>
            </a:r>
            <a:r>
              <a:rPr lang="ja-JP" altLang="ja-JP" sz="4800" dirty="0" smtClean="0"/>
              <a:t>言語・</a:t>
            </a:r>
            <a:r>
              <a:rPr lang="en-US" altLang="ja-JP" sz="4800" dirty="0" err="1" smtClean="0"/>
              <a:t>VisualBasic</a:t>
            </a:r>
            <a:r>
              <a:rPr lang="ja-JP" altLang="ja-JP" sz="4800" dirty="0" smtClean="0"/>
              <a:t>言語</a:t>
            </a:r>
            <a:endParaRPr lang="ja-JP" altLang="ja-JP" sz="48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57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13471" y="140677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ＤＦＤ↓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82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森田説明スライド！（仮配置スライド）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208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ＢＧＭ、３Ｄモデル、ゲームストーリー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ティラノモデル↓　　　　キャラクターモデル↓</a:t>
            </a:r>
            <a:endParaRPr kumimoji="1" lang="ja-JP" altLang="en-US" sz="3600" dirty="0">
              <a:solidFill>
                <a:srgbClr val="FF00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261" y="2555923"/>
            <a:ext cx="6939586" cy="442580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7738" y="2555923"/>
            <a:ext cx="7004539" cy="45421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6" y="2922007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ほかにも様々なモデル作成</a:t>
            </a:r>
            <a:endParaRPr kumimoji="1" lang="ja-JP" altLang="en-US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8147" y="2396906"/>
            <a:ext cx="6200238" cy="391499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8385" y="2396906"/>
            <a:ext cx="6016577" cy="3914994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906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ロッカーモデル↓　　　　　　机モデル↓</a:t>
            </a:r>
            <a:endParaRPr lang="ja-JP" altLang="en-US" sz="3600" dirty="0">
              <a:solidFill>
                <a:srgbClr val="FF00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73" y="2449403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332</Words>
  <Application>Microsoft Office PowerPoint</Application>
  <PresentationFormat>ワイド画面</PresentationFormat>
  <Paragraphs>47</Paragraphs>
  <Slides>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34" baseType="lpstr">
      <vt:lpstr>Adobe Gothic Std B</vt:lpstr>
      <vt:lpstr>AR Pゴシック体S</vt:lpstr>
      <vt:lpstr>AR P黒丸ＰＯＰ体H</vt:lpstr>
      <vt:lpstr>AR P悠々ゴシック体E</vt:lpstr>
      <vt:lpstr>UD デジタル 教科書体 NK-B</vt:lpstr>
      <vt:lpstr>小塚ゴシック Pro B</vt:lpstr>
      <vt:lpstr>小塚ゴシック Pro H</vt:lpstr>
      <vt:lpstr>游ゴシック</vt:lpstr>
      <vt:lpstr>游ゴシック Light</vt:lpstr>
      <vt:lpstr>游明朝</vt:lpstr>
      <vt:lpstr>Arial</vt:lpstr>
      <vt:lpstr>Times New Roman</vt:lpstr>
      <vt:lpstr>Office テーマ</vt:lpstr>
      <vt:lpstr>チーム名 グットナチュラルパーソン！</vt:lpstr>
      <vt:lpstr>1 作成目的、背景</vt:lpstr>
      <vt:lpstr>2 作品の概要と特徴 </vt:lpstr>
      <vt:lpstr>構成図！！！！！！↓ </vt:lpstr>
      <vt:lpstr>ハードウェアソフトウェア構成 </vt:lpstr>
      <vt:lpstr>ＤＦＤ↓</vt:lpstr>
      <vt:lpstr>森田説明スライド！（仮配置スライド）</vt:lpstr>
      <vt:lpstr>ＢＧＭ、３Ｄモデル、ゲームストーリー</vt:lpstr>
      <vt:lpstr>ほかにも様々なモデル作成</vt:lpstr>
      <vt:lpstr>マップ</vt:lpstr>
      <vt:lpstr>マップの壁紙</vt:lpstr>
      <vt:lpstr>ゲームストーリー</vt:lpstr>
      <vt:lpstr>対馬説明スライド！（仮配置スライド）</vt:lpstr>
      <vt:lpstr>動作・操作説明プレイヤーの操作① </vt:lpstr>
      <vt:lpstr>動作・操作説明アイテムのゲット＆使用②</vt:lpstr>
      <vt:lpstr>動作・操作説明ロッカーに隠れる③</vt:lpstr>
      <vt:lpstr>動作・操作説明ゲーム進行方法④</vt:lpstr>
      <vt:lpstr>ゲームを進めるごとに キャラクターのセリフも表示されてストーリが進む！！</vt:lpstr>
      <vt:lpstr>考察・発展 </vt:lpstr>
      <vt:lpstr>感想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チーム名 グットナチュラルパーソン！</dc:title>
  <dc:creator>埼玉県教育委員会</dc:creator>
  <cp:lastModifiedBy>埼玉県教育委員会</cp:lastModifiedBy>
  <cp:revision>15</cp:revision>
  <dcterms:created xsi:type="dcterms:W3CDTF">2023-11-20T01:28:01Z</dcterms:created>
  <dcterms:modified xsi:type="dcterms:W3CDTF">2023-11-24T03:41:41Z</dcterms:modified>
</cp:coreProperties>
</file>